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al Bold" charset="1" panose="020B0802020202020204"/>
      <p:regular r:id="rId14"/>
    </p:embeddedFont>
    <p:embeddedFont>
      <p:font typeface="Arial" charset="1" panose="020B0502020202020204"/>
      <p:regular r:id="rId15"/>
    </p:embeddedFont>
    <p:embeddedFont>
      <p:font typeface="Arial Bold Italics" charset="1" panose="020B080202020209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FaN2esuA.mp4" Type="http://schemas.openxmlformats.org/officeDocument/2006/relationships/video"/><Relationship Id="rId4" Target="../media/VAGFaN2esuA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35.jpe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38.png" Type="http://schemas.openxmlformats.org/officeDocument/2006/relationships/image"/><Relationship Id="rId18" Target="../media/image39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-1568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7090" y="-1401078"/>
            <a:ext cx="17363364" cy="12631847"/>
          </a:xfrm>
          <a:custGeom>
            <a:avLst/>
            <a:gdLst/>
            <a:ahLst/>
            <a:cxnLst/>
            <a:rect r="r" b="b" t="t" l="l"/>
            <a:pathLst>
              <a:path h="12631847" w="17363364">
                <a:moveTo>
                  <a:pt x="0" y="0"/>
                </a:moveTo>
                <a:lnTo>
                  <a:pt x="17363364" y="0"/>
                </a:lnTo>
                <a:lnTo>
                  <a:pt x="17363364" y="12631848"/>
                </a:lnTo>
                <a:lnTo>
                  <a:pt x="0" y="1263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23665" y="5128847"/>
            <a:ext cx="7735635" cy="3027506"/>
          </a:xfrm>
          <a:custGeom>
            <a:avLst/>
            <a:gdLst/>
            <a:ahLst/>
            <a:cxnLst/>
            <a:rect r="r" b="b" t="t" l="l"/>
            <a:pathLst>
              <a:path h="3027506" w="7735635">
                <a:moveTo>
                  <a:pt x="0" y="0"/>
                </a:moveTo>
                <a:lnTo>
                  <a:pt x="7735635" y="0"/>
                </a:lnTo>
                <a:lnTo>
                  <a:pt x="7735635" y="3027506"/>
                </a:lnTo>
                <a:lnTo>
                  <a:pt x="0" y="302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93055" y="914400"/>
            <a:ext cx="5368739" cy="5100302"/>
          </a:xfrm>
          <a:custGeom>
            <a:avLst/>
            <a:gdLst/>
            <a:ahLst/>
            <a:cxnLst/>
            <a:rect r="r" b="b" t="t" l="l"/>
            <a:pathLst>
              <a:path h="5100302" w="5368739">
                <a:moveTo>
                  <a:pt x="0" y="0"/>
                </a:moveTo>
                <a:lnTo>
                  <a:pt x="5368740" y="0"/>
                </a:lnTo>
                <a:lnTo>
                  <a:pt x="5368740" y="5100302"/>
                </a:lnTo>
                <a:lnTo>
                  <a:pt x="0" y="5100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90625" y="7055485"/>
            <a:ext cx="16068675" cy="0"/>
          </a:xfrm>
          <a:prstGeom prst="line">
            <a:avLst/>
          </a:prstGeom>
          <a:ln cap="rnd" w="19050">
            <a:solidFill>
              <a:srgbClr val="4BA4D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6903085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A4D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17258" y="6893560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A4D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05817" y="6893560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A4D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94375" y="6893560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A4D1"/>
            </a:solidFill>
          </p:spPr>
        </p:sp>
      </p:grpSp>
      <p:sp>
        <p:nvSpPr>
          <p:cNvPr name="AutoShape 11" id="11"/>
          <p:cNvSpPr/>
          <p:nvPr/>
        </p:nvSpPr>
        <p:spPr>
          <a:xfrm rot="0">
            <a:off x="1190625" y="3550285"/>
            <a:ext cx="8034338" cy="0"/>
          </a:xfrm>
          <a:prstGeom prst="line">
            <a:avLst/>
          </a:prstGeom>
          <a:ln cap="rnd" w="19050">
            <a:solidFill>
              <a:srgbClr val="4BA4D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028700" y="3397885"/>
            <a:ext cx="323850" cy="3238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A4D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317258" y="3388360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A4D1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1175926">
            <a:off x="8939805" y="3390195"/>
            <a:ext cx="12127642" cy="3698931"/>
          </a:xfrm>
          <a:custGeom>
            <a:avLst/>
            <a:gdLst/>
            <a:ahLst/>
            <a:cxnLst/>
            <a:rect r="r" b="b" t="t" l="l"/>
            <a:pathLst>
              <a:path h="3698931" w="12127642">
                <a:moveTo>
                  <a:pt x="0" y="0"/>
                </a:moveTo>
                <a:lnTo>
                  <a:pt x="12127642" y="0"/>
                </a:lnTo>
                <a:lnTo>
                  <a:pt x="12127642" y="3698931"/>
                </a:lnTo>
                <a:lnTo>
                  <a:pt x="0" y="3698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548139" y="-3232742"/>
            <a:ext cx="8730574" cy="9258300"/>
            <a:chOff x="0" y="0"/>
            <a:chExt cx="18006060" cy="190944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006061" cy="19094450"/>
            </a:xfrm>
            <a:custGeom>
              <a:avLst/>
              <a:gdLst/>
              <a:ahLst/>
              <a:cxnLst/>
              <a:rect r="r" b="b" t="t" l="l"/>
              <a:pathLst>
                <a:path h="19094450" w="18006061">
                  <a:moveTo>
                    <a:pt x="18006061" y="16098520"/>
                  </a:moveTo>
                  <a:cubicBezTo>
                    <a:pt x="11230610" y="18167350"/>
                    <a:pt x="4155440" y="18900139"/>
                    <a:pt x="0" y="19094450"/>
                  </a:cubicBezTo>
                  <a:lnTo>
                    <a:pt x="0" y="0"/>
                  </a:lnTo>
                  <a:lnTo>
                    <a:pt x="18006061" y="0"/>
                  </a:lnTo>
                </a:path>
              </a:pathLst>
            </a:custGeom>
            <a:blipFill>
              <a:blip r:embed="rId4"/>
              <a:stretch>
                <a:fillRect l="-29533" t="0" r="-29533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44010" y="815921"/>
            <a:ext cx="4534304" cy="1022486"/>
          </a:xfrm>
          <a:custGeom>
            <a:avLst/>
            <a:gdLst/>
            <a:ahLst/>
            <a:cxnLst/>
            <a:rect r="r" b="b" t="t" l="l"/>
            <a:pathLst>
              <a:path h="1022486" w="4534304">
                <a:moveTo>
                  <a:pt x="0" y="0"/>
                </a:moveTo>
                <a:lnTo>
                  <a:pt x="4534304" y="0"/>
                </a:lnTo>
                <a:lnTo>
                  <a:pt x="4534304" y="1022486"/>
                </a:lnTo>
                <a:lnTo>
                  <a:pt x="0" y="1022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582254" y="1396408"/>
            <a:ext cx="4696459" cy="4814200"/>
            <a:chOff x="0" y="0"/>
            <a:chExt cx="5907123" cy="60552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07123" cy="6055216"/>
            </a:xfrm>
            <a:custGeom>
              <a:avLst/>
              <a:gdLst/>
              <a:ahLst/>
              <a:cxnLst/>
              <a:rect r="r" b="b" t="t" l="l"/>
              <a:pathLst>
                <a:path h="6055216" w="5907123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78CDFC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3894375" y="1563676"/>
            <a:ext cx="685048" cy="473261"/>
          </a:xfrm>
          <a:custGeom>
            <a:avLst/>
            <a:gdLst/>
            <a:ahLst/>
            <a:cxnLst/>
            <a:rect r="r" b="b" t="t" l="l"/>
            <a:pathLst>
              <a:path h="473261" w="685048">
                <a:moveTo>
                  <a:pt x="0" y="0"/>
                </a:moveTo>
                <a:lnTo>
                  <a:pt x="685048" y="0"/>
                </a:lnTo>
                <a:lnTo>
                  <a:pt x="685048" y="473262"/>
                </a:lnTo>
                <a:lnTo>
                  <a:pt x="0" y="473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7836535"/>
            <a:ext cx="3491925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FOOD -</a:t>
            </a: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</a:rPr>
              <a:t>Supply issues, danger of travel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17258" y="7836535"/>
            <a:ext cx="3546353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HEALTH -</a:t>
            </a: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</a:rPr>
              <a:t>Cholera outbreak, lack of access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4331335"/>
            <a:ext cx="3728068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POLITICAL -</a:t>
            </a: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</a:rPr>
              <a:t>Gang violence, lack of security, government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7118" y="1250964"/>
            <a:ext cx="7173014" cy="183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Arial Bold"/>
              </a:rPr>
              <a:t>SIGNIFICANT CHALLENGES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17258" y="4331335"/>
            <a:ext cx="3364925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INFLATION -</a:t>
            </a: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</a:rPr>
              <a:t>Costs often double or triple, even daily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94375" y="2167262"/>
            <a:ext cx="3756130" cy="340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3"/>
              </a:lnSpc>
              <a:spcBef>
                <a:spcPct val="0"/>
              </a:spcBef>
            </a:pPr>
            <a:r>
              <a:rPr lang="en-US" sz="2666">
                <a:solidFill>
                  <a:srgbClr val="060465"/>
                </a:solidFill>
                <a:latin typeface="Arial Bold"/>
              </a:rPr>
              <a:t>GANGS HAVE INTENSIFIED THEIR RAMPAGE IN THE DOWNTOWN AREA OF HAITI’S CAPITAL, SETTING FIRE TO A SCHOOL AND LOOTING PHARMACIES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94375" y="5720080"/>
            <a:ext cx="3351992" cy="3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6"/>
              </a:lnSpc>
              <a:spcBef>
                <a:spcPct val="0"/>
              </a:spcBef>
            </a:pPr>
            <a:r>
              <a:rPr lang="en-US" sz="1912">
                <a:solidFill>
                  <a:srgbClr val="000000"/>
                </a:solidFill>
                <a:latin typeface="Arial"/>
              </a:rPr>
              <a:t>AP News, March 26, 2024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5817" y="7836535"/>
            <a:ext cx="3782210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RETENTION -</a:t>
            </a: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</a:rPr>
              <a:t>School closures result in uneven learning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13425" y="7836535"/>
            <a:ext cx="3972937" cy="187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VODOU -</a:t>
            </a: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</a:rPr>
              <a:t>”Haiti is 30% Protestant, 70% Catholic, and 100% Vodou”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93125">
            <a:off x="-679308" y="7706066"/>
            <a:ext cx="12127642" cy="3698931"/>
          </a:xfrm>
          <a:custGeom>
            <a:avLst/>
            <a:gdLst/>
            <a:ahLst/>
            <a:cxnLst/>
            <a:rect r="r" b="b" t="t" l="l"/>
            <a:pathLst>
              <a:path h="3698931" w="12127642">
                <a:moveTo>
                  <a:pt x="0" y="0"/>
                </a:moveTo>
                <a:lnTo>
                  <a:pt x="12127642" y="0"/>
                </a:lnTo>
                <a:lnTo>
                  <a:pt x="12127642" y="3698930"/>
                </a:lnTo>
                <a:lnTo>
                  <a:pt x="0" y="3698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7713258" cy="8229600"/>
            <a:chOff x="0" y="0"/>
            <a:chExt cx="10284344" cy="109728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31871" t="0" r="23702" b="0"/>
            <a:stretch>
              <a:fillRect/>
            </a:stretch>
          </p:blipFill>
          <p:spPr>
            <a:xfrm flipH="false" flipV="false">
              <a:off x="0" y="0"/>
              <a:ext cx="10284344" cy="109728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9711018" y="1713364"/>
            <a:ext cx="7711567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Arial Bold"/>
              </a:rPr>
              <a:t>The security we have in Jesus does not mean the absence of danger, but rather, His presence in this danger.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11018" y="8719820"/>
            <a:ext cx="6973698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</a:rPr>
              <a:t>Director Boursiquot, May 2024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11018" y="895350"/>
            <a:ext cx="831315" cy="574309"/>
          </a:xfrm>
          <a:custGeom>
            <a:avLst/>
            <a:gdLst/>
            <a:ahLst/>
            <a:cxnLst/>
            <a:rect r="r" b="b" t="t" l="l"/>
            <a:pathLst>
              <a:path h="574309" w="831315">
                <a:moveTo>
                  <a:pt x="0" y="0"/>
                </a:moveTo>
                <a:lnTo>
                  <a:pt x="831315" y="0"/>
                </a:lnTo>
                <a:lnTo>
                  <a:pt x="831315" y="574309"/>
                </a:lnTo>
                <a:lnTo>
                  <a:pt x="0" y="574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39886" cy="6549645"/>
            <a:chOff x="0" y="0"/>
            <a:chExt cx="6319849" cy="873286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861" t="0" r="22861" b="0"/>
            <a:stretch>
              <a:fillRect/>
            </a:stretch>
          </p:blipFill>
          <p:spPr>
            <a:xfrm flipH="false" flipV="false">
              <a:off x="0" y="0"/>
              <a:ext cx="6319849" cy="873286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6749838"/>
            <a:ext cx="4739886" cy="3537162"/>
            <a:chOff x="0" y="0"/>
            <a:chExt cx="6319849" cy="471621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49" r="0" b="249"/>
            <a:stretch>
              <a:fillRect/>
            </a:stretch>
          </p:blipFill>
          <p:spPr>
            <a:xfrm flipH="false" flipV="false">
              <a:off x="0" y="0"/>
              <a:ext cx="6319849" cy="471621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4908226" y="6749838"/>
            <a:ext cx="4107611" cy="3537162"/>
            <a:chOff x="0" y="0"/>
            <a:chExt cx="5476815" cy="471621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44955" t="0" r="0" b="0"/>
            <a:stretch>
              <a:fillRect/>
            </a:stretch>
          </p:blipFill>
          <p:spPr>
            <a:xfrm flipH="false" flipV="false">
              <a:off x="0" y="0"/>
              <a:ext cx="5476815" cy="471621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9184176" y="6749838"/>
            <a:ext cx="4107611" cy="3537162"/>
            <a:chOff x="0" y="0"/>
            <a:chExt cx="5476815" cy="471621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6452" t="0" r="6452" b="0"/>
            <a:stretch>
              <a:fillRect/>
            </a:stretch>
          </p:blipFill>
          <p:spPr>
            <a:xfrm flipH="false" flipV="false">
              <a:off x="0" y="0"/>
              <a:ext cx="5476815" cy="4716216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460126" y="3708418"/>
            <a:ext cx="4827874" cy="6578582"/>
            <a:chOff x="0" y="0"/>
            <a:chExt cx="6437165" cy="8771442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19071" t="0" r="25887" b="0"/>
            <a:stretch>
              <a:fillRect/>
            </a:stretch>
          </p:blipFill>
          <p:spPr>
            <a:xfrm flipH="false" flipV="false">
              <a:off x="0" y="0"/>
              <a:ext cx="6437165" cy="8771442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3460126" y="0"/>
            <a:ext cx="4827874" cy="3525551"/>
            <a:chOff x="0" y="0"/>
            <a:chExt cx="6437165" cy="470073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23317" t="0" r="23317" b="0"/>
            <a:stretch>
              <a:fillRect/>
            </a:stretch>
          </p:blipFill>
          <p:spPr>
            <a:xfrm flipH="false" flipV="false">
              <a:off x="0" y="0"/>
              <a:ext cx="6437165" cy="4700735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3460126" y="0"/>
            <a:ext cx="4827874" cy="3525551"/>
            <a:chOff x="0" y="0"/>
            <a:chExt cx="6437165" cy="4700735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8"/>
            <a:srcRect l="0" t="1256" r="0" b="1256"/>
            <a:stretch>
              <a:fillRect/>
            </a:stretch>
          </p:blipFill>
          <p:spPr>
            <a:xfrm flipH="false" flipV="false">
              <a:off x="0" y="0"/>
              <a:ext cx="6437165" cy="4700735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4908226" y="0"/>
            <a:ext cx="8383562" cy="3525551"/>
            <a:chOff x="0" y="0"/>
            <a:chExt cx="11178082" cy="4700735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9"/>
            <a:srcRect l="0" t="21964" r="0" b="21964"/>
            <a:stretch>
              <a:fillRect/>
            </a:stretch>
          </p:blipFill>
          <p:spPr>
            <a:xfrm flipH="false" flipV="false">
              <a:off x="0" y="0"/>
              <a:ext cx="11178082" cy="4700735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4908226" y="4314825"/>
            <a:ext cx="838356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Arial Bold"/>
              </a:rPr>
              <a:t>THE SCHOOLS</a:t>
            </a:r>
          </a:p>
          <a:p>
            <a:pPr algn="ctr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Arial"/>
              </a:rPr>
              <a:t>3 ELEMENTARY, 2 PRE/K, 1 MIDDLE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3218674"/>
            <a:ext cx="8571954" cy="5903934"/>
          </a:xfrm>
          <a:custGeom>
            <a:avLst/>
            <a:gdLst/>
            <a:ahLst/>
            <a:cxnLst/>
            <a:rect r="r" b="b" t="t" l="l"/>
            <a:pathLst>
              <a:path h="5903934" w="8571954">
                <a:moveTo>
                  <a:pt x="0" y="0"/>
                </a:moveTo>
                <a:lnTo>
                  <a:pt x="8571954" y="0"/>
                </a:lnTo>
                <a:lnTo>
                  <a:pt x="8571954" y="5903934"/>
                </a:lnTo>
                <a:lnTo>
                  <a:pt x="0" y="59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6466" y="1222278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-153987" y="4469267"/>
            <a:ext cx="2225675" cy="55108"/>
          </a:xfrm>
          <a:prstGeom prst="rect">
            <a:avLst/>
          </a:prstGeom>
          <a:solidFill>
            <a:srgbClr val="A3D920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2071688" y="3552825"/>
            <a:ext cx="1952625" cy="981075"/>
          </a:xfrm>
          <a:custGeom>
            <a:avLst/>
            <a:gdLst/>
            <a:ahLst/>
            <a:cxnLst/>
            <a:rect r="r" b="b" t="t" l="l"/>
            <a:pathLst>
              <a:path h="981075" w="1952625">
                <a:moveTo>
                  <a:pt x="0" y="0"/>
                </a:moveTo>
                <a:lnTo>
                  <a:pt x="1952624" y="0"/>
                </a:lnTo>
                <a:lnTo>
                  <a:pt x="1952624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990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06038" y="3552825"/>
            <a:ext cx="1952625" cy="981075"/>
          </a:xfrm>
          <a:custGeom>
            <a:avLst/>
            <a:gdLst/>
            <a:ahLst/>
            <a:cxnLst/>
            <a:rect r="r" b="b" t="t" l="l"/>
            <a:pathLst>
              <a:path h="981075" w="1952625">
                <a:moveTo>
                  <a:pt x="0" y="0"/>
                </a:moveTo>
                <a:lnTo>
                  <a:pt x="1952624" y="0"/>
                </a:lnTo>
                <a:lnTo>
                  <a:pt x="1952624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9902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6129338" y="4524375"/>
            <a:ext cx="1952625" cy="981075"/>
          </a:xfrm>
          <a:custGeom>
            <a:avLst/>
            <a:gdLst/>
            <a:ahLst/>
            <a:cxnLst/>
            <a:rect r="r" b="b" t="t" l="l"/>
            <a:pathLst>
              <a:path h="981075" w="1952625">
                <a:moveTo>
                  <a:pt x="0" y="0"/>
                </a:moveTo>
                <a:lnTo>
                  <a:pt x="1952624" y="0"/>
                </a:lnTo>
                <a:lnTo>
                  <a:pt x="1952624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9902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263688" y="4524375"/>
            <a:ext cx="1952625" cy="981075"/>
          </a:xfrm>
          <a:custGeom>
            <a:avLst/>
            <a:gdLst/>
            <a:ahLst/>
            <a:cxnLst/>
            <a:rect r="r" b="b" t="t" l="l"/>
            <a:pathLst>
              <a:path h="981075" w="1952625">
                <a:moveTo>
                  <a:pt x="0" y="0"/>
                </a:moveTo>
                <a:lnTo>
                  <a:pt x="1952624" y="0"/>
                </a:lnTo>
                <a:lnTo>
                  <a:pt x="1952624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99029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3967162" y="4506361"/>
            <a:ext cx="2225675" cy="55108"/>
          </a:xfrm>
          <a:prstGeom prst="rect">
            <a:avLst/>
          </a:prstGeom>
          <a:solidFill>
            <a:srgbClr val="A3D920"/>
          </a:solidFill>
        </p:spPr>
      </p:sp>
      <p:sp>
        <p:nvSpPr>
          <p:cNvPr name="AutoShape 10" id="10"/>
          <p:cNvSpPr/>
          <p:nvPr/>
        </p:nvSpPr>
        <p:spPr>
          <a:xfrm rot="0">
            <a:off x="8031162" y="4525396"/>
            <a:ext cx="2225675" cy="55108"/>
          </a:xfrm>
          <a:prstGeom prst="rect">
            <a:avLst/>
          </a:prstGeom>
          <a:solidFill>
            <a:srgbClr val="A3D920"/>
          </a:solidFill>
        </p:spPr>
      </p:sp>
      <p:sp>
        <p:nvSpPr>
          <p:cNvPr name="AutoShape 11" id="11"/>
          <p:cNvSpPr/>
          <p:nvPr/>
        </p:nvSpPr>
        <p:spPr>
          <a:xfrm rot="0">
            <a:off x="12095163" y="4478807"/>
            <a:ext cx="2225675" cy="55108"/>
          </a:xfrm>
          <a:prstGeom prst="rect">
            <a:avLst/>
          </a:prstGeom>
          <a:solidFill>
            <a:srgbClr val="A3D920"/>
          </a:solidFill>
        </p:spPr>
      </p:sp>
      <p:sp>
        <p:nvSpPr>
          <p:cNvPr name="AutoShape 12" id="12"/>
          <p:cNvSpPr/>
          <p:nvPr/>
        </p:nvSpPr>
        <p:spPr>
          <a:xfrm rot="0">
            <a:off x="16166306" y="4525396"/>
            <a:ext cx="2300288" cy="55108"/>
          </a:xfrm>
          <a:prstGeom prst="rect">
            <a:avLst/>
          </a:prstGeom>
          <a:solidFill>
            <a:srgbClr val="A3D920"/>
          </a:solidFill>
        </p:spPr>
      </p:sp>
      <p:sp>
        <p:nvSpPr>
          <p:cNvPr name="Freeform 13" id="13"/>
          <p:cNvSpPr/>
          <p:nvPr/>
        </p:nvSpPr>
        <p:spPr>
          <a:xfrm flipH="false" flipV="false" rot="0">
            <a:off x="2267545" y="4043362"/>
            <a:ext cx="1522811" cy="1590403"/>
          </a:xfrm>
          <a:custGeom>
            <a:avLst/>
            <a:gdLst/>
            <a:ahLst/>
            <a:cxnLst/>
            <a:rect r="r" b="b" t="t" l="l"/>
            <a:pathLst>
              <a:path h="1590403" w="1522811">
                <a:moveTo>
                  <a:pt x="0" y="0"/>
                </a:moveTo>
                <a:lnTo>
                  <a:pt x="1522810" y="0"/>
                </a:lnTo>
                <a:lnTo>
                  <a:pt x="1522810" y="1590404"/>
                </a:lnTo>
                <a:lnTo>
                  <a:pt x="0" y="1590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47812" y="3694438"/>
            <a:ext cx="1384376" cy="1285739"/>
          </a:xfrm>
          <a:custGeom>
            <a:avLst/>
            <a:gdLst/>
            <a:ahLst/>
            <a:cxnLst/>
            <a:rect r="r" b="b" t="t" l="l"/>
            <a:pathLst>
              <a:path h="1285739" w="1384376">
                <a:moveTo>
                  <a:pt x="0" y="0"/>
                </a:moveTo>
                <a:lnTo>
                  <a:pt x="1384376" y="0"/>
                </a:lnTo>
                <a:lnTo>
                  <a:pt x="1384376" y="1285739"/>
                </a:lnTo>
                <a:lnTo>
                  <a:pt x="0" y="1285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998521" y="7277052"/>
            <a:ext cx="9188937" cy="3204642"/>
          </a:xfrm>
          <a:custGeom>
            <a:avLst/>
            <a:gdLst/>
            <a:ahLst/>
            <a:cxnLst/>
            <a:rect r="r" b="b" t="t" l="l"/>
            <a:pathLst>
              <a:path h="3204642" w="9188937">
                <a:moveTo>
                  <a:pt x="9188937" y="0"/>
                </a:moveTo>
                <a:lnTo>
                  <a:pt x="0" y="0"/>
                </a:lnTo>
                <a:lnTo>
                  <a:pt x="0" y="3204642"/>
                </a:lnTo>
                <a:lnTo>
                  <a:pt x="9188937" y="3204642"/>
                </a:lnTo>
                <a:lnTo>
                  <a:pt x="918893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0" y="6811227"/>
            <a:ext cx="18288000" cy="7867335"/>
            <a:chOff x="0" y="0"/>
            <a:chExt cx="6340094" cy="27274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1937" y="-127"/>
              <a:ext cx="6405754" cy="2810129"/>
            </a:xfrm>
            <a:custGeom>
              <a:avLst/>
              <a:gdLst/>
              <a:ahLst/>
              <a:cxnLst/>
              <a:rect r="r" b="b" t="t" l="l"/>
              <a:pathLst>
                <a:path h="2810129" w="6405754">
                  <a:moveTo>
                    <a:pt x="6344538" y="2579370"/>
                  </a:moveTo>
                  <a:cubicBezTo>
                    <a:pt x="6225031" y="2610739"/>
                    <a:pt x="6134988" y="2542032"/>
                    <a:pt x="6031483" y="2579370"/>
                  </a:cubicBezTo>
                  <a:cubicBezTo>
                    <a:pt x="5947917" y="2622296"/>
                    <a:pt x="5774181" y="2581783"/>
                    <a:pt x="5662675" y="2716657"/>
                  </a:cubicBezTo>
                  <a:cubicBezTo>
                    <a:pt x="5609589" y="2650998"/>
                    <a:pt x="5529706" y="2747137"/>
                    <a:pt x="5288279" y="2713736"/>
                  </a:cubicBezTo>
                  <a:cubicBezTo>
                    <a:pt x="5287390" y="2762504"/>
                    <a:pt x="5234050" y="2660269"/>
                    <a:pt x="5208142" y="2710688"/>
                  </a:cubicBezTo>
                  <a:cubicBezTo>
                    <a:pt x="5181091" y="2724785"/>
                    <a:pt x="5202173" y="2729611"/>
                    <a:pt x="5169407" y="2681097"/>
                  </a:cubicBezTo>
                  <a:cubicBezTo>
                    <a:pt x="5152008" y="2710307"/>
                    <a:pt x="5136514" y="2744724"/>
                    <a:pt x="5061203" y="2718054"/>
                  </a:cubicBezTo>
                  <a:cubicBezTo>
                    <a:pt x="4888991" y="2675255"/>
                    <a:pt x="5005069" y="2555748"/>
                    <a:pt x="4741417" y="2711958"/>
                  </a:cubicBezTo>
                  <a:cubicBezTo>
                    <a:pt x="4690363" y="2773934"/>
                    <a:pt x="4576698" y="2529332"/>
                    <a:pt x="4518151" y="2727706"/>
                  </a:cubicBezTo>
                  <a:cubicBezTo>
                    <a:pt x="4495926" y="2703703"/>
                    <a:pt x="4502276" y="2678176"/>
                    <a:pt x="4434712" y="2724404"/>
                  </a:cubicBezTo>
                  <a:cubicBezTo>
                    <a:pt x="4353051" y="2583688"/>
                    <a:pt x="4388992" y="2810129"/>
                    <a:pt x="4229735" y="2630678"/>
                  </a:cubicBezTo>
                  <a:cubicBezTo>
                    <a:pt x="4124325" y="2733167"/>
                    <a:pt x="4142231" y="2647188"/>
                    <a:pt x="3952494" y="2673985"/>
                  </a:cubicBezTo>
                  <a:cubicBezTo>
                    <a:pt x="3946398" y="2686939"/>
                    <a:pt x="3861562" y="2546985"/>
                    <a:pt x="3820414" y="2592324"/>
                  </a:cubicBezTo>
                  <a:cubicBezTo>
                    <a:pt x="3744849" y="2663444"/>
                    <a:pt x="3824478" y="2470658"/>
                    <a:pt x="3628517" y="2613660"/>
                  </a:cubicBezTo>
                  <a:cubicBezTo>
                    <a:pt x="3549396" y="2616581"/>
                    <a:pt x="3423793" y="2593467"/>
                    <a:pt x="3348228" y="2620899"/>
                  </a:cubicBezTo>
                  <a:cubicBezTo>
                    <a:pt x="3128137" y="2659380"/>
                    <a:pt x="2869184" y="2391029"/>
                    <a:pt x="2732913" y="2578862"/>
                  </a:cubicBezTo>
                  <a:cubicBezTo>
                    <a:pt x="2596388" y="2573147"/>
                    <a:pt x="2733548" y="2490851"/>
                    <a:pt x="2620391" y="2569845"/>
                  </a:cubicBezTo>
                  <a:cubicBezTo>
                    <a:pt x="2540127" y="2564257"/>
                    <a:pt x="2430145" y="2507615"/>
                    <a:pt x="2260600" y="2601214"/>
                  </a:cubicBezTo>
                  <a:cubicBezTo>
                    <a:pt x="2163826" y="2507869"/>
                    <a:pt x="1953387" y="2629281"/>
                    <a:pt x="1780921" y="2674366"/>
                  </a:cubicBezTo>
                  <a:cubicBezTo>
                    <a:pt x="1655572" y="2620645"/>
                    <a:pt x="1732153" y="2585085"/>
                    <a:pt x="1527937" y="2577719"/>
                  </a:cubicBezTo>
                  <a:cubicBezTo>
                    <a:pt x="1522730" y="2618486"/>
                    <a:pt x="1401064" y="2431542"/>
                    <a:pt x="1242822" y="2514219"/>
                  </a:cubicBezTo>
                  <a:cubicBezTo>
                    <a:pt x="1157097" y="2447417"/>
                    <a:pt x="1153922" y="2426970"/>
                    <a:pt x="1015238" y="2392426"/>
                  </a:cubicBezTo>
                  <a:cubicBezTo>
                    <a:pt x="1003681" y="2341118"/>
                    <a:pt x="926084" y="2455545"/>
                    <a:pt x="812673" y="2341880"/>
                  </a:cubicBezTo>
                  <a:cubicBezTo>
                    <a:pt x="823849" y="2369820"/>
                    <a:pt x="647573" y="2384171"/>
                    <a:pt x="500380" y="2378456"/>
                  </a:cubicBezTo>
                  <a:cubicBezTo>
                    <a:pt x="450342" y="2418461"/>
                    <a:pt x="318897" y="2407412"/>
                    <a:pt x="286639" y="2297303"/>
                  </a:cubicBezTo>
                  <a:cubicBezTo>
                    <a:pt x="296164" y="2252853"/>
                    <a:pt x="55753" y="2355596"/>
                    <a:pt x="15748" y="2150237"/>
                  </a:cubicBezTo>
                  <a:cubicBezTo>
                    <a:pt x="21590" y="1811147"/>
                    <a:pt x="0" y="1459103"/>
                    <a:pt x="21971" y="1133348"/>
                  </a:cubicBezTo>
                  <a:cubicBezTo>
                    <a:pt x="10414" y="1100455"/>
                    <a:pt x="41148" y="1118235"/>
                    <a:pt x="160274" y="1068197"/>
                  </a:cubicBezTo>
                  <a:cubicBezTo>
                    <a:pt x="154432" y="1068832"/>
                    <a:pt x="231521" y="1060323"/>
                    <a:pt x="299466" y="963676"/>
                  </a:cubicBezTo>
                  <a:cubicBezTo>
                    <a:pt x="393446" y="954786"/>
                    <a:pt x="517271" y="920496"/>
                    <a:pt x="601345" y="876808"/>
                  </a:cubicBezTo>
                  <a:cubicBezTo>
                    <a:pt x="798195" y="804291"/>
                    <a:pt x="1148334" y="861187"/>
                    <a:pt x="1703959" y="757936"/>
                  </a:cubicBezTo>
                  <a:cubicBezTo>
                    <a:pt x="1813052" y="727964"/>
                    <a:pt x="1983486" y="698119"/>
                    <a:pt x="2136267" y="653923"/>
                  </a:cubicBezTo>
                  <a:cubicBezTo>
                    <a:pt x="2183511" y="682625"/>
                    <a:pt x="2232533" y="484505"/>
                    <a:pt x="2451481" y="549148"/>
                  </a:cubicBezTo>
                  <a:cubicBezTo>
                    <a:pt x="2574925" y="459486"/>
                    <a:pt x="2834386" y="428244"/>
                    <a:pt x="2954782" y="370078"/>
                  </a:cubicBezTo>
                  <a:cubicBezTo>
                    <a:pt x="3069971" y="428371"/>
                    <a:pt x="3234690" y="359791"/>
                    <a:pt x="3365246" y="358521"/>
                  </a:cubicBezTo>
                  <a:cubicBezTo>
                    <a:pt x="3593084" y="353568"/>
                    <a:pt x="3280283" y="279781"/>
                    <a:pt x="3941191" y="246634"/>
                  </a:cubicBezTo>
                  <a:cubicBezTo>
                    <a:pt x="4057015" y="296799"/>
                    <a:pt x="4163822" y="290068"/>
                    <a:pt x="4347464" y="251460"/>
                  </a:cubicBezTo>
                  <a:cubicBezTo>
                    <a:pt x="4490593" y="280035"/>
                    <a:pt x="4547108" y="297434"/>
                    <a:pt x="4663440" y="260604"/>
                  </a:cubicBezTo>
                  <a:cubicBezTo>
                    <a:pt x="4872990" y="206375"/>
                    <a:pt x="5081270" y="124968"/>
                    <a:pt x="5417312" y="38989"/>
                  </a:cubicBezTo>
                  <a:cubicBezTo>
                    <a:pt x="5440680" y="11176"/>
                    <a:pt x="5415661" y="57404"/>
                    <a:pt x="5664709" y="40259"/>
                  </a:cubicBezTo>
                  <a:cubicBezTo>
                    <a:pt x="5680584" y="41783"/>
                    <a:pt x="5709159" y="123444"/>
                    <a:pt x="5803647" y="65024"/>
                  </a:cubicBezTo>
                  <a:cubicBezTo>
                    <a:pt x="5848732" y="93726"/>
                    <a:pt x="6070093" y="63373"/>
                    <a:pt x="6161279" y="0"/>
                  </a:cubicBezTo>
                  <a:cubicBezTo>
                    <a:pt x="6182742" y="2413"/>
                    <a:pt x="6292978" y="50419"/>
                    <a:pt x="6313425" y="7874"/>
                  </a:cubicBezTo>
                  <a:cubicBezTo>
                    <a:pt x="6405754" y="480187"/>
                    <a:pt x="6289676" y="967359"/>
                    <a:pt x="6351906" y="1457198"/>
                  </a:cubicBezTo>
                  <a:cubicBezTo>
                    <a:pt x="6322440" y="1836928"/>
                    <a:pt x="6344284" y="2161159"/>
                    <a:pt x="6344538" y="2579370"/>
                  </a:cubicBezTo>
                  <a:close/>
                </a:path>
              </a:pathLst>
            </a:custGeom>
            <a:blipFill>
              <a:blip r:embed="rId14"/>
              <a:stretch>
                <a:fillRect l="0" t="-117513" r="-24775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356826" y="3694438"/>
            <a:ext cx="1510348" cy="1321554"/>
          </a:xfrm>
          <a:custGeom>
            <a:avLst/>
            <a:gdLst/>
            <a:ahLst/>
            <a:cxnLst/>
            <a:rect r="r" b="b" t="t" l="l"/>
            <a:pathLst>
              <a:path h="1321554" w="1510348">
                <a:moveTo>
                  <a:pt x="0" y="0"/>
                </a:moveTo>
                <a:lnTo>
                  <a:pt x="1510348" y="0"/>
                </a:lnTo>
                <a:lnTo>
                  <a:pt x="1510348" y="1321554"/>
                </a:lnTo>
                <a:lnTo>
                  <a:pt x="0" y="13215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01130" y="3954341"/>
            <a:ext cx="1349741" cy="1379046"/>
          </a:xfrm>
          <a:custGeom>
            <a:avLst/>
            <a:gdLst/>
            <a:ahLst/>
            <a:cxnLst/>
            <a:rect r="r" b="b" t="t" l="l"/>
            <a:pathLst>
              <a:path h="1379046" w="1349741">
                <a:moveTo>
                  <a:pt x="0" y="0"/>
                </a:moveTo>
                <a:lnTo>
                  <a:pt x="1349740" y="0"/>
                </a:lnTo>
                <a:lnTo>
                  <a:pt x="1349740" y="1379045"/>
                </a:lnTo>
                <a:lnTo>
                  <a:pt x="0" y="137904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57109" y="1511441"/>
            <a:ext cx="9213180" cy="96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4"/>
              </a:lnSpc>
            </a:pPr>
            <a:r>
              <a:rPr lang="en-US" sz="5923">
                <a:solidFill>
                  <a:srgbClr val="000000"/>
                </a:solidFill>
                <a:latin typeface="Arial Bold"/>
              </a:rPr>
              <a:t>HOW CAN YOU HELP?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4271" y="5853684"/>
            <a:ext cx="332935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519">
                <a:solidFill>
                  <a:srgbClr val="060465"/>
                </a:solidFill>
                <a:latin typeface="Arial Bold"/>
              </a:rPr>
              <a:t>PRAY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19303" y="5853684"/>
            <a:ext cx="317269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519">
                <a:solidFill>
                  <a:srgbClr val="060465"/>
                </a:solidFill>
                <a:latin typeface="Arial Bold"/>
              </a:rPr>
              <a:t>SHARE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69837" y="5853684"/>
            <a:ext cx="3225026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519">
                <a:solidFill>
                  <a:srgbClr val="060465"/>
                </a:solidFill>
                <a:latin typeface="Arial Bold"/>
              </a:rPr>
              <a:t>INFO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09176" y="5853684"/>
            <a:ext cx="3261648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519">
                <a:solidFill>
                  <a:srgbClr val="060465"/>
                </a:solidFill>
                <a:latin typeface="Arial Bold"/>
              </a:rPr>
              <a:t>SPEAKER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179469"/>
            <a:chOff x="0" y="0"/>
            <a:chExt cx="24384000" cy="957262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36180"/>
            <a:stretch>
              <a:fillRect/>
            </a:stretch>
          </p:blipFill>
          <p:spPr>
            <a:xfrm flipH="false" flipV="false">
              <a:off x="0" y="0"/>
              <a:ext cx="24384000" cy="9572625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115357" y="-142411"/>
            <a:ext cx="7880032" cy="8791111"/>
          </a:xfrm>
          <a:custGeom>
            <a:avLst/>
            <a:gdLst/>
            <a:ahLst/>
            <a:cxnLst/>
            <a:rect r="r" b="b" t="t" l="l"/>
            <a:pathLst>
              <a:path h="8791111" w="7880032">
                <a:moveTo>
                  <a:pt x="0" y="0"/>
                </a:moveTo>
                <a:lnTo>
                  <a:pt x="7880032" y="0"/>
                </a:lnTo>
                <a:lnTo>
                  <a:pt x="7880032" y="8791111"/>
                </a:lnTo>
                <a:lnTo>
                  <a:pt x="0" y="879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6915" y="7962900"/>
            <a:ext cx="1591238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Arial Bold"/>
              </a:rPr>
              <a:t>branchlutheranschoolshaiti.org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0593">
            <a:off x="1109852" y="7651636"/>
            <a:ext cx="6627095" cy="1714761"/>
          </a:xfrm>
          <a:custGeom>
            <a:avLst/>
            <a:gdLst/>
            <a:ahLst/>
            <a:cxnLst/>
            <a:rect r="r" b="b" t="t" l="l"/>
            <a:pathLst>
              <a:path h="1714761" w="6627095">
                <a:moveTo>
                  <a:pt x="0" y="0"/>
                </a:moveTo>
                <a:lnTo>
                  <a:pt x="6627095" y="0"/>
                </a:lnTo>
                <a:lnTo>
                  <a:pt x="6627095" y="1714761"/>
                </a:lnTo>
                <a:lnTo>
                  <a:pt x="0" y="171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76750"/>
            <a:ext cx="12377611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0"/>
              </a:lnSpc>
              <a:spcBef>
                <a:spcPct val="0"/>
              </a:spcBef>
            </a:pPr>
            <a:r>
              <a:rPr lang="en-US" sz="15000" spc="750">
                <a:solidFill>
                  <a:srgbClr val="060465"/>
                </a:solidFill>
                <a:latin typeface="Arial Bold Italics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182901" y="201622"/>
            <a:ext cx="7726583" cy="7293895"/>
          </a:xfrm>
          <a:custGeom>
            <a:avLst/>
            <a:gdLst/>
            <a:ahLst/>
            <a:cxnLst/>
            <a:rect r="r" b="b" t="t" l="l"/>
            <a:pathLst>
              <a:path h="7293895" w="7726583">
                <a:moveTo>
                  <a:pt x="0" y="0"/>
                </a:moveTo>
                <a:lnTo>
                  <a:pt x="7726584" y="0"/>
                </a:lnTo>
                <a:lnTo>
                  <a:pt x="7726584" y="7293895"/>
                </a:lnTo>
                <a:lnTo>
                  <a:pt x="0" y="7293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4375" y="469963"/>
            <a:ext cx="8704645" cy="3730562"/>
          </a:xfrm>
          <a:custGeom>
            <a:avLst/>
            <a:gdLst/>
            <a:ahLst/>
            <a:cxnLst/>
            <a:rect r="r" b="b" t="t" l="l"/>
            <a:pathLst>
              <a:path h="3730562" w="8704645">
                <a:moveTo>
                  <a:pt x="0" y="0"/>
                </a:moveTo>
                <a:lnTo>
                  <a:pt x="8704645" y="0"/>
                </a:lnTo>
                <a:lnTo>
                  <a:pt x="8704645" y="3730562"/>
                </a:lnTo>
                <a:lnTo>
                  <a:pt x="0" y="3730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30384" y="8053721"/>
            <a:ext cx="8755360" cy="72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  <a:spcBef>
                <a:spcPct val="0"/>
              </a:spcBef>
            </a:pPr>
            <a:r>
              <a:rPr lang="en-US" sz="3600" spc="179">
                <a:solidFill>
                  <a:srgbClr val="000000"/>
                </a:solidFill>
                <a:latin typeface="Arial"/>
              </a:rPr>
              <a:t>www.branchlutheranschoolshaiti.org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30384" y="9044017"/>
            <a:ext cx="8833346" cy="72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  <a:spcBef>
                <a:spcPct val="0"/>
              </a:spcBef>
            </a:pPr>
            <a:r>
              <a:rPr lang="en-US" sz="3600" spc="179">
                <a:solidFill>
                  <a:srgbClr val="000000"/>
                </a:solidFill>
                <a:latin typeface="Arial Medium"/>
              </a:rPr>
              <a:t>info@branchlutheranschoolshaiti.org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DAGFaM0lL3U</dc:identifier>
  <dcterms:modified xsi:type="dcterms:W3CDTF">2011-08-01T06:04:30Z</dcterms:modified>
  <cp:revision>1</cp:revision>
  <dc:title>June Convention - Branch Schools 2024</dc:title>
</cp:coreProperties>
</file>